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90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28D13-0FB1-86C8-AF49-38BA04AED8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DE4A62-DEA9-C999-6C60-0BF09D4F40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C564C-161D-8D32-E8DD-5361B577C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B98F-3F5E-42C3-9A6E-ECC94DD2C5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76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23BC5-6455-3E6E-77FB-9F5B7DC0F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223F9A-D90A-EA59-14FE-009A670EB2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C821EC-CC63-37C1-2973-D5491D9AD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B98F-3F5E-42C3-9A6E-ECC94DD2C5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842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75D0E5-EA84-5188-C41D-758160EDAF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902DCD-AC08-5DD7-C53A-D2A133264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D557BC-CC9C-D3D0-7365-C067BED1E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B98F-3F5E-42C3-9A6E-ECC94DD2C5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7205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93EF8-29D6-F095-0584-0B6080929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7E84C-9006-9630-FA62-BBA9ED78F6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D5A92A-C66C-8BEE-3520-C77477D2E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B98F-3F5E-42C3-9A6E-ECC94DD2C5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7945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B166C-68A0-BA53-1A64-AD4E2585C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612DB2-66D2-9FEE-BFAD-F0AAC9AAFA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D63FF5-43F4-786C-5114-B1A4540E9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B98F-3F5E-42C3-9A6E-ECC94DD2C5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6181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0E9A5-D105-5B13-22F8-792C20147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229C84-DC76-3D10-D4F1-1B2BDF075B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347EA-7A54-EFDE-DB67-D93B986B0B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623150-E88A-D4AF-8DC3-66ADDD188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B98F-3F5E-42C3-9A6E-ECC94DD2C5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3701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4FC54-5ECD-91EA-CCB2-CBB2C6251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09D51B-1E0B-B250-8ED7-6B7CCCB9E5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D0E16D-3FD9-D99D-03E8-4935930D60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9D151F-B9C2-06E3-8B77-7C674E8334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0CB835-F3CE-4EE9-73E4-45615A8A95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1BC677-30AF-D89E-65E3-7458357CD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B98F-3F5E-42C3-9A6E-ECC94DD2C5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397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1A00A-500E-4945-9B07-73EC716C6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5FC0B3-3A8E-F8DB-AEEE-39A7EFFA1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B98F-3F5E-42C3-9A6E-ECC94DD2C5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5393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CB9A47-3E24-259A-EA7A-E377062EC7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36FB92-E176-407C-AFC5-CCE6C4C9FA06}" type="datetimeFigureOut">
              <a:rPr lang="en-GB" smtClean="0"/>
              <a:t>26/07/2024</a:t>
            </a:fld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C70F98-35E3-C7DD-C067-AE61ECE15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B98F-3F5E-42C3-9A6E-ECC94DD2C5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549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E23B0-0EF8-80FD-7DB2-9695CC830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BFAB0-5CD5-636E-15C6-1F9560D7C4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C7326F-7496-D08C-190E-F3D7EEEEED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7EF96B-9656-9FF1-E9DF-FD9B20C10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B98F-3F5E-42C3-9A6E-ECC94DD2C5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6217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A35D1-B4DC-896B-98CE-CD0208AC7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4B0DAA-9765-038E-1F91-1515774CF9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85DB87-C658-C41B-A3CA-B76CF2ADC8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B592CB-0C66-C56B-B969-950484ED0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B98F-3F5E-42C3-9A6E-ECC94DD2C5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184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https://ddei5-0-ctp.trendmicro.com:443/wis/clicktime/v1/query?url=https%3a%2f%2fci3.googleusercontent.com%2fmail%2dsig%2fAIorK4zAUmrqOC6ImDwrvWnciWVo%2d%2dSe6pDan3pu3jsvx24%2d8cjjdqFlhKHIMX1t7qv%5fefuGJIWT6PA&amp;umid=29BB5F4D-1E24-E806-A810-FA1BE39A5102&amp;auth=5cfc988375c79ee934f3a111fce736c903745bcd-0aa0b9a9ee316da4f605d98c6d7722298f07c6a0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D3EA30-6D44-A8CB-06CE-28436EED3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66412F-7BD5-D5C2-DE99-A47B151B3E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81308F-2BAD-CD7D-671B-FEE75A97EC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8EB98F-3F5E-42C3-9A6E-ECC94DD2C5A2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C8C74A-4AD6-87B1-E2AD-7BBA9299EDF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148738" y="59321"/>
            <a:ext cx="1800523" cy="96858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026D9EA4-624D-CE58-9374-54E57636BB1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link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6124793"/>
            <a:ext cx="3688404" cy="60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A red and black sign&#10;&#10;Description automatically generated">
            <a:extLst>
              <a:ext uri="{FF2B5EF4-FFF2-40B4-BE49-F238E27FC236}">
                <a16:creationId xmlns:a16="http://schemas.microsoft.com/office/drawing/2014/main" id="{0BE9CA60-9A1C-C86C-93FD-222D31BA6920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5" y="6029761"/>
            <a:ext cx="1163315" cy="79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94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9DFD2-489C-E6BE-1414-19CAE63DB3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E44611-5579-82C5-EFAB-7C213DF3C1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8160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Deolinda Maria Lopes Dias Rasteiro</dc:creator>
  <cp:lastModifiedBy>Deolinda Maria Lopes Dias Rasteiro</cp:lastModifiedBy>
  <cp:revision>2</cp:revision>
  <dcterms:created xsi:type="dcterms:W3CDTF">2024-07-26T16:58:01Z</dcterms:created>
  <dcterms:modified xsi:type="dcterms:W3CDTF">2024-07-26T17:24:07Z</dcterms:modified>
</cp:coreProperties>
</file>